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A2A6-DF2F-40E9-9F5F-94171AD8C6A0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02FE-8B2B-462F-82D8-F89939954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8ED2A-15D2-4844-A42C-A337239E48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95FCC-AA59-4479-B22F-EF0275453D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8B0C3-0126-4EF2-B0A0-4E8D61CC03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12968-0B5F-4E46-ABBD-A730964BFD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79622-AEA2-4899-9C9D-65A8B4C71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2677F-DCD7-45F8-894A-6B6B0BDED1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EA765-8095-4AAF-B1DB-757685E0D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D063C-D2FB-4897-A7BC-89DDDAF9A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98831-1635-415B-AB4A-9234FB507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E013E-21FB-41C2-930F-2EA3B8454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D28C4-525E-4AD8-94AF-FC9F9C6DA5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A86803-356C-4ABE-80B4-2B7E60022F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/imgres?imgurl=http://news.softpedia.com/images/news2/Echinacea-The-Holistic-Natural-Healer-2.jpg&amp;imgrefurl=http://www.covalence.com/news-wire/more-and-more-plant-stem-cells/&amp;usg=__5GaTS5IByrWf3xuMHMiNuJhLvvk=&amp;h=300&amp;w=300&amp;sz=24&amp;hl=en&amp;start=103&amp;tbnid=XqXJxFZzCZjJiM:&amp;tbnh=116&amp;tbnw=116&amp;prev=/images?q=plant+stem&amp;gbv=2&amp;ndsp=20&amp;hl=en&amp;sa=N&amp;start=10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arm4.static.flickr.com/3170/2601396080_47a4170518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ages.google.com/imgres?imgurl=http://www.jarsek.com/photography/images/plant-stem.jpg&amp;imgrefurl=http://www.jarsek.com/photography/&amp;usg=__RzNGAK2IDqqPR_TRj2Q_wWIM5dU=&amp;h=688&amp;w=943&amp;sz=106&amp;hl=en&amp;start=117&amp;tbnid=zXcWyF0Ufxf4vM:&amp;tbnh=108&amp;tbnw=148&amp;prev=/images?q=plant+stem&amp;gbv=2&amp;ndsp=20&amp;hl=en&amp;sa=N&amp;start=100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en.wikivisual.com/images/e/ec/Deltoid_leaf.JPG&amp;imgrefurl=http://en.wikivisual.com/index.php/Leaf_shape&amp;usg=__P6VRKwIitxH80kg4HyirIa1Z11U=&amp;h=426&amp;w=640&amp;sz=31&amp;hl=en&amp;start=10&amp;tbnid=31blM_mqP2f9qM:&amp;tbnh=91&amp;tbnw=137&amp;prev=/images?q=plant+leaves&amp;gbv=2&amp;hl=en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images.google.com/imgres?imgurl=http://www.photoshoptextures.com/plant-textures/plant-leaves-texture.jpg&amp;imgrefurl=http://www.photoshoptextures.com/plant-textures/plant-textures2.htm&amp;usg=__kOK_Knv5DNtRDR1uhwfFAxnHgCo=&amp;h=750&amp;w=1000&amp;sz=107&amp;hl=en&amp;start=1&amp;tbnid=TvgVOvuNXXr8NM:&amp;tbnh=112&amp;tbnw=149&amp;prev=/images?q=plant+leaves&amp;gbv=2&amp;hl=en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dkimages.com/discover/previews/928/699334.JPG&amp;imgrefurl=http://www.dkimages.com/discover/DKIMAGES/Discover/Home/Plants/Anatomy-and-Reproduction/Plant-Root-Anatomy/Plant-Root-Anatomy-13.html&amp;usg=__RvrSLnAS_JKBj36JXaDeGllSKaE=&amp;h=768&amp;w=692&amp;sz=87&amp;hl=en&amp;start=46&amp;tbnid=q-qixAm9UdlQWM:&amp;tbnh=142&amp;tbnw=128&amp;prev=/images?q=plant+roots&amp;imgsz=svga&amp;gbv=2&amp;ndsp=20&amp;hl=en&amp;sa=N&amp;tbo=1&amp;start=4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agebb.missouri.edu/news/pics/rt907.jpg&amp;imgrefurl=http://agebb.missouri.edu/news/ext/showall.asp?story_num=4722&amp;iln=907&amp;usg=__3FzBrM9dedXPQ2EHtqJBpTV1hfU=&amp;h=2828&amp;w=2012&amp;sz=859&amp;hl=en&amp;start=76&amp;tbnid=EB2sGgjEJ4WSRM:&amp;tbnh=150&amp;tbnw=107&amp;prev=/images?q=plant+roots&amp;imgsz=svga&amp;gbv=2&amp;ndsp=20&amp;hl=en&amp;sa=N&amp;tbo=1&amp;start=6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b="1" dirty="0" smtClean="0">
                <a:solidFill>
                  <a:srgbClr val="009900"/>
                </a:solidFill>
                <a:latin typeface="Kristen ITC" pitchFamily="66" charset="0"/>
              </a:rPr>
              <a:t>Plant Parts</a:t>
            </a:r>
            <a:endParaRPr lang="en-US" sz="88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  <a:p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  <a:p>
            <a:r>
              <a:rPr lang="en-US" dirty="0">
                <a:solidFill>
                  <a:srgbClr val="009900"/>
                </a:solidFill>
                <a:latin typeface="Kristen ITC" pitchFamily="66" charset="0"/>
              </a:rPr>
              <a:t>By Mrs. Hicks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  <a:latin typeface="Kristen ITC" pitchFamily="66" charset="0"/>
              </a:rPr>
              <a:t>The Flower</a:t>
            </a:r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3076" name="Picture 4" descr="Pans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981200"/>
            <a:ext cx="2819400" cy="4355662"/>
          </a:xfrm>
          <a:noFill/>
          <a:ln/>
        </p:spPr>
      </p:pic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2362200" y="1676400"/>
            <a:ext cx="1600200" cy="16002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971800" y="12192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>
                <a:solidFill>
                  <a:srgbClr val="009900"/>
                </a:solidFill>
                <a:latin typeface="Kristen ITC" pitchFamily="66" charset="0"/>
              </a:rPr>
              <a:t>flower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3294">
            <a:off x="3844451" y="2031340"/>
            <a:ext cx="4874616" cy="324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t1.gstatic.com/images?q=tbn:XqXJxFZzCZjJiM:http://news.softpedia.com/images/news2/Echinacea-The-Holistic-Natural-Healer-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78321">
            <a:off x="3029479" y="2877079"/>
            <a:ext cx="3276600" cy="3276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  <a:latin typeface="Kristen ITC" pitchFamily="66" charset="0"/>
              </a:rPr>
              <a:t>The Stem</a:t>
            </a:r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3076" name="Picture 4" descr="Pans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219200"/>
            <a:ext cx="2811463" cy="4343400"/>
          </a:xfrm>
          <a:noFill/>
          <a:ln/>
        </p:spPr>
      </p:pic>
      <p:sp>
        <p:nvSpPr>
          <p:cNvPr id="3079" name="Line 7"/>
          <p:cNvSpPr>
            <a:spLocks noChangeShapeType="1"/>
          </p:cNvSpPr>
          <p:nvPr/>
        </p:nvSpPr>
        <p:spPr bwMode="auto">
          <a:xfrm flipH="1" flipV="1">
            <a:off x="3048000" y="4724400"/>
            <a:ext cx="3429000" cy="6096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486400" y="5105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 smtClean="0">
                <a:solidFill>
                  <a:srgbClr val="009900"/>
                </a:solidFill>
                <a:latin typeface="Kristen ITC" pitchFamily="66" charset="0"/>
              </a:rPr>
              <a:t>stem</a:t>
            </a:r>
            <a:endParaRPr lang="en-US" sz="32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409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8489">
            <a:off x="5132718" y="2273333"/>
            <a:ext cx="3581421" cy="2387614"/>
          </a:xfrm>
          <a:prstGeom prst="rect">
            <a:avLst/>
          </a:prstGeom>
          <a:noFill/>
        </p:spPr>
      </p:pic>
      <p:pic>
        <p:nvPicPr>
          <p:cNvPr id="4102" name="Picture 6" descr="http://t2.gstatic.com/images?q=tbn:zXcWyF0Ufxf4vM:http://www.jarsek.com/photography/images/plant-stem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09413">
            <a:off x="638774" y="1603496"/>
            <a:ext cx="3682079" cy="268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  <a:latin typeface="Kristen ITC" pitchFamily="66" charset="0"/>
              </a:rPr>
              <a:t>The Leaves</a:t>
            </a:r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3076" name="Picture 4" descr="Pans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6600" y="2057400"/>
            <a:ext cx="2811463" cy="4343400"/>
          </a:xfrm>
          <a:noFill/>
          <a:ln/>
        </p:spPr>
      </p:pic>
      <p:sp>
        <p:nvSpPr>
          <p:cNvPr id="3079" name="Line 7"/>
          <p:cNvSpPr>
            <a:spLocks noChangeShapeType="1"/>
          </p:cNvSpPr>
          <p:nvPr/>
        </p:nvSpPr>
        <p:spPr bwMode="auto">
          <a:xfrm flipH="1" flipV="1">
            <a:off x="5029200" y="5791200"/>
            <a:ext cx="2362200" cy="3048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858000" y="5867400"/>
            <a:ext cx="198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 smtClean="0">
                <a:solidFill>
                  <a:srgbClr val="009900"/>
                </a:solidFill>
                <a:latin typeface="Kristen ITC" pitchFamily="66" charset="0"/>
              </a:rPr>
              <a:t>leaves</a:t>
            </a:r>
            <a:endParaRPr lang="en-US" sz="32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2" name="Picture 2" descr="http://t1.gstatic.com/images?q=tbn:31blM_mqP2f9qM:http://en.wikivisual.com/images/e/ec/Deltoid_leaf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39878">
            <a:off x="374068" y="3016821"/>
            <a:ext cx="3937949" cy="2615721"/>
          </a:xfrm>
          <a:prstGeom prst="rect">
            <a:avLst/>
          </a:prstGeom>
          <a:noFill/>
        </p:spPr>
      </p:pic>
      <p:pic>
        <p:nvPicPr>
          <p:cNvPr id="3" name="Picture 4" descr="http://t1.gstatic.com/images?q=tbn:TvgVOvuNXXr8NM:http://www.photoshoptextures.com/plant-textures/plant-leaves-textur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24485">
            <a:off x="3961418" y="2008239"/>
            <a:ext cx="4303000" cy="3234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  <a:latin typeface="Kristen ITC" pitchFamily="66" charset="0"/>
              </a:rPr>
              <a:t>The Roots</a:t>
            </a:r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419600" y="5638800"/>
            <a:ext cx="198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 smtClean="0">
                <a:solidFill>
                  <a:srgbClr val="009900"/>
                </a:solidFill>
                <a:latin typeface="Kristen ITC" pitchFamily="66" charset="0"/>
              </a:rPr>
              <a:t>roots</a:t>
            </a:r>
            <a:endParaRPr lang="en-US" sz="32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pic>
        <p:nvPicPr>
          <p:cNvPr id="2054" name="Picture 6" descr="http://t2.gstatic.com/images?q=tbn:q-qixAm9UdlQWM:http://www.dkimages.com/discover/previews/928/69933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447800"/>
            <a:ext cx="3090930" cy="3429000"/>
          </a:xfrm>
          <a:prstGeom prst="rect">
            <a:avLst/>
          </a:prstGeom>
          <a:noFill/>
        </p:spPr>
      </p:pic>
      <p:pic>
        <p:nvPicPr>
          <p:cNvPr id="2056" name="Picture 8" descr="http://t0.gstatic.com/images?q=tbn:EB2sGgjEJ4WSRM:http://agebb.missouri.edu/news/pics/rt90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143761">
            <a:off x="914702" y="2492581"/>
            <a:ext cx="2500376" cy="3505200"/>
          </a:xfrm>
          <a:prstGeom prst="rect">
            <a:avLst/>
          </a:prstGeom>
          <a:noFill/>
        </p:spPr>
      </p:pic>
      <p:sp>
        <p:nvSpPr>
          <p:cNvPr id="3079" name="Line 7"/>
          <p:cNvSpPr>
            <a:spLocks noChangeShapeType="1"/>
          </p:cNvSpPr>
          <p:nvPr/>
        </p:nvSpPr>
        <p:spPr bwMode="auto">
          <a:xfrm flipH="1" flipV="1">
            <a:off x="3962400" y="3657600"/>
            <a:ext cx="1143000" cy="21336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2" name="Picture 4" descr="Roo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18971">
            <a:off x="5620343" y="1051525"/>
            <a:ext cx="1981200" cy="419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Plant Parts</vt:lpstr>
      <vt:lpstr>The Flower</vt:lpstr>
      <vt:lpstr>The Stem</vt:lpstr>
      <vt:lpstr>The Leaves</vt:lpstr>
      <vt:lpstr>The Roots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Parts</dc:title>
  <dc:creator>Becky Hicks</dc:creator>
  <cp:lastModifiedBy>Kimberly Area School District</cp:lastModifiedBy>
  <cp:revision>20</cp:revision>
  <dcterms:created xsi:type="dcterms:W3CDTF">2003-07-25T03:18:47Z</dcterms:created>
  <dcterms:modified xsi:type="dcterms:W3CDTF">2010-02-16T20:03:53Z</dcterms:modified>
</cp:coreProperties>
</file>